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4"/><Relationship Target="../media/image15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4"/><Relationship Target="../media/image0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04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7.jpg" Type="http://schemas.openxmlformats.org/officeDocument/2006/relationships/image" Id="rId3"/><Relationship Target="../media/image08.jp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1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4"/><Relationship Target="../media/image16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4"/><Relationship Target="../media/image14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93967" x="63595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>
                <a:latin typeface="Cambria"/>
                <a:ea typeface="Cambria"/>
                <a:cs typeface="Cambria"/>
                <a:sym typeface="Cambria"/>
              </a:rPr>
              <a:t>Un viaje a Athens, Greece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610778" x="63595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latin typeface="Cambria"/>
                <a:ea typeface="Cambria"/>
                <a:cs typeface="Cambria"/>
                <a:sym typeface="Cambria"/>
              </a:rPr>
              <a:t>BY: Christy Latsounas &amp; Jamie medina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7425" x="2317012"/>
            <a:ext cy="1936475" cx="4509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064025" x="70950"/>
            <a:ext cy="1982549" cx="260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>
                <a:latin typeface="Cambria"/>
                <a:ea typeface="Cambria"/>
                <a:cs typeface="Cambria"/>
                <a:sym typeface="Cambria"/>
              </a:rPr>
              <a:t>¿Qué pasa cuando tenemos…?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>
                <a:latin typeface="Cambria"/>
                <a:ea typeface="Cambria"/>
                <a:cs typeface="Cambria"/>
                <a:sym typeface="Cambria"/>
              </a:rPr>
              <a:t>Se llama del hotel es AVA Hotel Athens. El hotel está en Athens, Greece. AVA Hotel es a lado de Τhaιou y a lado vassilios guia. El hotel es cinco estrellas y tiene grande cuartos. Es ciento setenta y seis dólars. Tiene el internet gratis. Tienen muchas suites. Es muy bonita.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135974" x="1741800"/>
            <a:ext cy="1073699" cx="5660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lnSpc>
                <a:spcPct val="158333"/>
              </a:lnSpc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Part 4</a:t>
            </a:r>
          </a:p>
          <a:p>
            <a:pPr rtl="0" lvl="0">
              <a:lnSpc>
                <a:spcPct val="158333"/>
              </a:lnSpc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Caminen Noroeste y paren en la primera esquina. Caminen nordeste hasta la lavandería.</a:t>
            </a:r>
          </a:p>
          <a:p>
            <a:pPr rtl="0" lvl="0">
              <a:lnSpc>
                <a:spcPct val="158333"/>
              </a:lnSpc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Caminen nordeste hasta βυρωνα calle. Den vuelta y sigan Sur hasta El banco</a:t>
            </a:r>
          </a:p>
          <a:p>
            <a:pPr rtl="0" lvl="0">
              <a:lnSpc>
                <a:spcPct val="158333"/>
              </a:lnSpc>
              <a:buNone/>
            </a:pPr>
            <a:r>
              <a:rPr sz="1000" lang="en"/>
              <a:t>Caminen Noroeste hasta la primera esquina y den vuelta . Caminen Norte hasta El Hospital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9675" x="970200"/>
            <a:ext cy="3778800" cx="7203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1344721" x="685800"/>
            <a:ext cy="6348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3600" lang="en">
                <a:latin typeface="Cambria"/>
                <a:ea typeface="Cambria"/>
                <a:cs typeface="Cambria"/>
                <a:sym typeface="Cambria"/>
              </a:rPr>
              <a:t>¿</a:t>
            </a:r>
            <a:r>
              <a:rPr b="0" sz="3600" lang="en">
                <a:latin typeface="Cambria"/>
                <a:ea typeface="Cambria"/>
                <a:cs typeface="Cambria"/>
                <a:sym typeface="Cambria"/>
              </a:rPr>
              <a:t>Cómo es tiempo en Athens, Greece</a:t>
            </a:r>
            <a:r>
              <a:rPr b="0" sz="3600" lang="en">
                <a:latin typeface="Cambria"/>
                <a:ea typeface="Cambria"/>
                <a:cs typeface="Cambria"/>
                <a:sym typeface="Cambria"/>
              </a:rPr>
              <a:t>?</a:t>
            </a:r>
          </a:p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y="2320397" x="685800"/>
            <a:ext cy="1288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Vam</a:t>
            </a:r>
            <a:r>
              <a:rPr sz="1800"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os a Athens en la primavera porque típicamente es viente grados celsius. Athens a veces hace buen tiempo porque hace calor y hace sol. Llueve de vez en cuando y nieva en el invierno. Traigan un gafas de sol.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586374" x="410550"/>
            <a:ext cy="764700" cx="7750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domingo, el neuve ellos van a visitar el parque de Zappeio, van a dormir en el parque,Va a hacer sol, el parque está a lado al agua</a:t>
            </a:r>
          </a:p>
        </p:txBody>
      </p:sp>
      <p:pic>
        <p:nvPicPr>
          <p:cNvPr id="38" name="Shape 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28325" x="410550"/>
            <a:ext cy="2841200" cx="42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43625" x="4948100"/>
            <a:ext cy="2841199" cx="375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y="478949" x="457200"/>
            <a:ext cy="10640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Clr>
                <a:schemeClr val="dk1"/>
              </a:buClr>
              <a:buSzPct val="45833"/>
              <a:buFont typeface="Arial"/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lunes, el diez vamos a caminar la playa, estoy feliz porque hace calor. La playa es muy bonita. La playa es muy suave y seco</a:t>
            </a:r>
          </a:p>
        </p:txBody>
      </p:sp>
      <p:pic>
        <p:nvPicPr>
          <p:cNvPr id="45" name="Shape 4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06400" x="526279"/>
            <a:ext cy="2530675" cx="337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Shape 4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07882" x="4136200"/>
            <a:ext cy="2693050" cx="4343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711325" x="457200"/>
            <a:ext cy="6186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Clr>
                <a:schemeClr val="dk1"/>
              </a:buClr>
              <a:buSzPct val="45833"/>
              <a:buFont typeface="Arial"/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martes, el once vas a comer al restaurante, Va a hacer viento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35739" x="457201"/>
            <a:ext cy="2838524" cx="3830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00349" x="4567549"/>
            <a:ext cy="2560424" cx="383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22925" x="457200"/>
            <a:ext cy="10763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Clr>
                <a:schemeClr val="dk1"/>
              </a:buClr>
              <a:buSzPct val="45833"/>
              <a:buFont typeface="Arial"/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miércoles, el doce vamos a cantar y bailar en el teatro, yo soy Annie en la obra. Va a llover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91081" x="2387681"/>
            <a:ext cy="2692375" cx="380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40925" x="5564325"/>
            <a:ext cy="2579625" cx="320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299328" x="527978"/>
            <a:ext cy="3075875" cx="2467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136649" x="457200"/>
            <a:ext cy="1063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jueves,el trece vamos a hacer cerámica en el hotel. El hotel está a lado a la panadería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51986" x="3679310"/>
            <a:ext cy="3291799" cx="494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275330" x="610030"/>
            <a:ext cy="3575350" cx="253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415175" x="457200"/>
            <a:ext cy="8481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lnSpc>
                <a:spcPct val="115000"/>
              </a:lnSpc>
              <a:buNone/>
            </a:pPr>
            <a:r>
              <a:rPr b="0" sz="2400" lang="en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viernes, el catorce vamos a pintar en el museo. Va a hacer fresco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31975" x="351175"/>
            <a:ext cy="2965349" cx="394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96457" x="4487332"/>
            <a:ext cy="2836399" cx="427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383753" x="41227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lnSpc>
                <a:spcPct val="142500"/>
              </a:lnSpc>
              <a:buNone/>
            </a:pPr>
            <a:r>
              <a:rPr b="0" sz="2400" lang="en">
                <a:latin typeface="Cambria"/>
                <a:ea typeface="Cambria"/>
                <a:cs typeface="Cambria"/>
                <a:sym typeface="Cambria"/>
              </a:rPr>
              <a:t>En sábado y domingo,vamos a patinar a la pista de skate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67300" x="4008375"/>
            <a:ext cy="2492350" cx="4447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94000" x="412275"/>
            <a:ext cy="2365649" cx="352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